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3" r:id="rId8"/>
    <p:sldId id="268" r:id="rId9"/>
    <p:sldId id="260" r:id="rId10"/>
    <p:sldId id="261" r:id="rId11"/>
    <p:sldId id="266" r:id="rId12"/>
    <p:sldId id="270" r:id="rId13"/>
    <p:sldId id="264" r:id="rId14"/>
    <p:sldId id="265" r:id="rId15"/>
  </p:sldIdLst>
  <p:sldSz cx="51206400" cy="43891200"/>
  <p:notesSz cx="6858000" cy="9144000"/>
  <p:defaultTextStyle>
    <a:defPPr>
      <a:defRPr lang="en-US"/>
    </a:defPPr>
    <a:lvl1pPr marL="0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1pPr>
    <a:lvl2pPr marL="2717048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2pPr>
    <a:lvl3pPr marL="5434096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3pPr>
    <a:lvl4pPr marL="8151144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4pPr>
    <a:lvl5pPr marL="10868193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5pPr>
    <a:lvl6pPr marL="13585241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6pPr>
    <a:lvl7pPr marL="16302289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7pPr>
    <a:lvl8pPr marL="19019337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8pPr>
    <a:lvl9pPr marL="21736385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-1716" y="-138"/>
      </p:cViewPr>
      <p:guideLst>
        <p:guide orient="horz" pos="13824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20" y="1463043"/>
            <a:ext cx="43525440" cy="2926079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52300" spc="-475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320" y="30723840"/>
            <a:ext cx="38404800" cy="5852160"/>
          </a:xfrm>
        </p:spPr>
        <p:txBody>
          <a:bodyPr/>
          <a:lstStyle>
            <a:lvl1pPr marL="0" indent="0" algn="l">
              <a:buNone/>
              <a:defRPr b="0" cap="all" spc="713" baseline="0">
                <a:solidFill>
                  <a:schemeClr val="tx2"/>
                </a:solidFill>
                <a:latin typeface="+mj-lt"/>
              </a:defRPr>
            </a:lvl1pPr>
            <a:lvl2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6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8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19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73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0336-C0F6-45A7-8E9A-229AE446553F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06294" y="31016448"/>
            <a:ext cx="800106" cy="128747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3410" tIns="271705" rIns="543410" bIns="27170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406294" y="0"/>
            <a:ext cx="800106" cy="310164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3410" tIns="271705" rIns="543410" bIns="271705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D1D56-18C8-4D10-BA65-204328070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0336-C0F6-45A7-8E9A-229AE446553F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1D56-18C8-4D10-BA65-204328070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757686"/>
            <a:ext cx="11521440" cy="37449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757686"/>
            <a:ext cx="33710880" cy="37449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0336-C0F6-45A7-8E9A-229AE446553F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1D56-18C8-4D10-BA65-204328070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0336-C0F6-45A7-8E9A-229AE446553F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1D56-18C8-4D10-BA65-204328070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9265923"/>
            <a:ext cx="43525440" cy="2765552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52300" b="0" cap="all" spc="-475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1463046"/>
            <a:ext cx="43525440" cy="6827520"/>
          </a:xfrm>
        </p:spPr>
        <p:txBody>
          <a:bodyPr anchor="b"/>
          <a:lstStyle>
            <a:lvl1pPr marL="0" indent="0">
              <a:buNone/>
              <a:defRPr sz="11900" b="0" cap="all" spc="713" baseline="0">
                <a:solidFill>
                  <a:schemeClr val="tx2"/>
                </a:solidFill>
                <a:latin typeface="+mj-lt"/>
              </a:defRPr>
            </a:lvl1pPr>
            <a:lvl2pPr marL="2717048" indent="0">
              <a:buNone/>
              <a:defRPr sz="10700">
                <a:solidFill>
                  <a:schemeClr val="tx1">
                    <a:tint val="75000"/>
                  </a:schemeClr>
                </a:solidFill>
              </a:defRPr>
            </a:lvl2pPr>
            <a:lvl3pPr marL="543409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3pPr>
            <a:lvl4pPr marL="8151144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4pPr>
            <a:lvl5pPr marL="10868193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5pPr>
            <a:lvl6pPr marL="13585241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6pPr>
            <a:lvl7pPr marL="16302289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7pPr>
            <a:lvl8pPr marL="19019337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8pPr>
            <a:lvl9pPr marL="2173638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0336-C0F6-45A7-8E9A-229AE446553F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5D1D56-18C8-4D10-BA65-204328070D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1808" y="10078723"/>
            <a:ext cx="18434304" cy="28966163"/>
          </a:xfrm>
        </p:spPr>
        <p:txBody>
          <a:bodyPr/>
          <a:lstStyle>
            <a:lvl1pPr>
              <a:defRPr sz="16600"/>
            </a:lvl1pPr>
            <a:lvl2pPr>
              <a:defRPr sz="14300"/>
            </a:lvl2pPr>
            <a:lvl3pPr>
              <a:defRPr sz="11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04896" y="10078723"/>
            <a:ext cx="18434304" cy="28966163"/>
          </a:xfrm>
        </p:spPr>
        <p:txBody>
          <a:bodyPr/>
          <a:lstStyle>
            <a:lvl1pPr>
              <a:defRPr sz="16600"/>
            </a:lvl1pPr>
            <a:lvl2pPr>
              <a:defRPr sz="14300"/>
            </a:lvl2pPr>
            <a:lvl3pPr>
              <a:defRPr sz="11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0336-C0F6-45A7-8E9A-229AE446553F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1D56-18C8-4D10-BA65-204328070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739" y="10065715"/>
            <a:ext cx="18434304" cy="4094477"/>
          </a:xfrm>
        </p:spPr>
        <p:txBody>
          <a:bodyPr anchor="b">
            <a:noAutofit/>
          </a:bodyPr>
          <a:lstStyle>
            <a:lvl1pPr marL="0" indent="0">
              <a:buNone/>
              <a:defRPr sz="10700" b="0" cap="all" spc="594" baseline="0">
                <a:solidFill>
                  <a:schemeClr val="tx1"/>
                </a:solidFill>
                <a:latin typeface="+mj-lt"/>
              </a:defRPr>
            </a:lvl1pPr>
            <a:lvl2pPr marL="2717048" indent="0">
              <a:buNone/>
              <a:defRPr sz="11900" b="1"/>
            </a:lvl2pPr>
            <a:lvl3pPr marL="5434096" indent="0">
              <a:buNone/>
              <a:defRPr sz="10700" b="1"/>
            </a:lvl3pPr>
            <a:lvl4pPr marL="8151144" indent="0">
              <a:buNone/>
              <a:defRPr sz="9500" b="1"/>
            </a:lvl4pPr>
            <a:lvl5pPr marL="10868193" indent="0">
              <a:buNone/>
              <a:defRPr sz="9500" b="1"/>
            </a:lvl5pPr>
            <a:lvl6pPr marL="13585241" indent="0">
              <a:buNone/>
              <a:defRPr sz="9500" b="1"/>
            </a:lvl6pPr>
            <a:lvl7pPr marL="16302289" indent="0">
              <a:buNone/>
              <a:defRPr sz="9500" b="1"/>
            </a:lvl7pPr>
            <a:lvl8pPr marL="19019337" indent="0">
              <a:buNone/>
              <a:defRPr sz="9500" b="1"/>
            </a:lvl8pPr>
            <a:lvl9pPr marL="21736385" indent="0">
              <a:buNone/>
              <a:defRPr sz="9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4739" y="14459942"/>
            <a:ext cx="18434304" cy="24579072"/>
          </a:xfrm>
        </p:spPr>
        <p:txBody>
          <a:bodyPr/>
          <a:lstStyle>
            <a:lvl1pPr>
              <a:defRPr sz="14300"/>
            </a:lvl1pPr>
            <a:lvl2pPr>
              <a:defRPr sz="11900"/>
            </a:lvl2pPr>
            <a:lvl3pPr>
              <a:defRPr sz="107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521965" y="10065715"/>
            <a:ext cx="18434304" cy="4094477"/>
          </a:xfrm>
        </p:spPr>
        <p:txBody>
          <a:bodyPr anchor="b">
            <a:noAutofit/>
          </a:bodyPr>
          <a:lstStyle>
            <a:lvl1pPr marL="0" indent="0">
              <a:buNone/>
              <a:defRPr lang="en-US" sz="10700" b="0" kern="1200" cap="all" spc="594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717048" indent="0">
              <a:buNone/>
              <a:defRPr sz="11900" b="1"/>
            </a:lvl2pPr>
            <a:lvl3pPr marL="5434096" indent="0">
              <a:buNone/>
              <a:defRPr sz="10700" b="1"/>
            </a:lvl3pPr>
            <a:lvl4pPr marL="8151144" indent="0">
              <a:buNone/>
              <a:defRPr sz="9500" b="1"/>
            </a:lvl4pPr>
            <a:lvl5pPr marL="10868193" indent="0">
              <a:buNone/>
              <a:defRPr sz="9500" b="1"/>
            </a:lvl5pPr>
            <a:lvl6pPr marL="13585241" indent="0">
              <a:buNone/>
              <a:defRPr sz="9500" b="1"/>
            </a:lvl6pPr>
            <a:lvl7pPr marL="16302289" indent="0">
              <a:buNone/>
              <a:defRPr sz="9500" b="1"/>
            </a:lvl7pPr>
            <a:lvl8pPr marL="19019337" indent="0">
              <a:buNone/>
              <a:defRPr sz="9500" b="1"/>
            </a:lvl8pPr>
            <a:lvl9pPr marL="21736385" indent="0">
              <a:buNone/>
              <a:defRPr sz="9500" b="1"/>
            </a:lvl9pPr>
          </a:lstStyle>
          <a:p>
            <a:pPr marL="0" lvl="0" indent="0" algn="l" defTabSz="5434096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521965" y="14459942"/>
            <a:ext cx="18434304" cy="24579072"/>
          </a:xfrm>
        </p:spPr>
        <p:txBody>
          <a:bodyPr/>
          <a:lstStyle>
            <a:lvl1pPr>
              <a:defRPr sz="14300"/>
            </a:lvl1pPr>
            <a:lvl2pPr>
              <a:defRPr sz="11900"/>
            </a:lvl2pPr>
            <a:lvl3pPr>
              <a:defRPr sz="107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0336-C0F6-45A7-8E9A-229AE446553F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1D56-18C8-4D10-BA65-204328070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0336-C0F6-45A7-8E9A-229AE446553F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1D56-18C8-4D10-BA65-204328070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0336-C0F6-45A7-8E9A-229AE446553F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1D56-18C8-4D10-BA65-204328070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0241280"/>
            <a:ext cx="28625800" cy="28675584"/>
          </a:xfrm>
        </p:spPr>
        <p:txBody>
          <a:bodyPr/>
          <a:lstStyle>
            <a:lvl1pPr>
              <a:defRPr sz="19000"/>
            </a:lvl1pPr>
            <a:lvl2pPr>
              <a:defRPr sz="16600"/>
            </a:lvl2pPr>
            <a:lvl3pPr>
              <a:defRPr sz="14300"/>
            </a:lvl3pPr>
            <a:lvl4pPr>
              <a:defRPr sz="11900"/>
            </a:lvl4pPr>
            <a:lvl5pPr>
              <a:defRPr sz="11900"/>
            </a:lvl5pPr>
            <a:lvl6pPr>
              <a:defRPr sz="11900"/>
            </a:lvl6pPr>
            <a:lvl7pPr>
              <a:defRPr sz="11900"/>
            </a:lvl7pPr>
            <a:lvl8pPr>
              <a:defRPr sz="11900"/>
            </a:lvl8pPr>
            <a:lvl9pPr>
              <a:defRPr sz="1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10241280"/>
            <a:ext cx="16846553" cy="28675584"/>
          </a:xfrm>
        </p:spPr>
        <p:txBody>
          <a:bodyPr>
            <a:normAutofit/>
          </a:bodyPr>
          <a:lstStyle>
            <a:lvl1pPr marL="0" indent="0">
              <a:buNone/>
              <a:defRPr sz="9500"/>
            </a:lvl1pPr>
            <a:lvl2pPr marL="2717048" indent="0">
              <a:buNone/>
              <a:defRPr sz="7100"/>
            </a:lvl2pPr>
            <a:lvl3pPr marL="5434096" indent="0">
              <a:buNone/>
              <a:defRPr sz="5900"/>
            </a:lvl3pPr>
            <a:lvl4pPr marL="8151144" indent="0">
              <a:buNone/>
              <a:defRPr sz="5300"/>
            </a:lvl4pPr>
            <a:lvl5pPr marL="10868193" indent="0">
              <a:buNone/>
              <a:defRPr sz="5300"/>
            </a:lvl5pPr>
            <a:lvl6pPr marL="13585241" indent="0">
              <a:buNone/>
              <a:defRPr sz="5300"/>
            </a:lvl6pPr>
            <a:lvl7pPr marL="16302289" indent="0">
              <a:buNone/>
              <a:defRPr sz="5300"/>
            </a:lvl7pPr>
            <a:lvl8pPr marL="19019337" indent="0">
              <a:buNone/>
              <a:defRPr sz="5300"/>
            </a:lvl8pPr>
            <a:lvl9pPr marL="21736385" indent="0">
              <a:buNone/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0336-C0F6-45A7-8E9A-229AE446553F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1D56-18C8-4D10-BA65-204328070D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406294" y="31016448"/>
            <a:ext cx="800106" cy="128747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3410" tIns="271705" rIns="543410" bIns="271705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3" y="0"/>
            <a:ext cx="50404911" cy="3101644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9000"/>
            </a:lvl1pPr>
            <a:lvl2pPr marL="2717048" indent="0">
              <a:buNone/>
              <a:defRPr sz="16600"/>
            </a:lvl2pPr>
            <a:lvl3pPr marL="5434096" indent="0">
              <a:buNone/>
              <a:defRPr sz="14300"/>
            </a:lvl3pPr>
            <a:lvl4pPr marL="8151144" indent="0">
              <a:buNone/>
              <a:defRPr sz="11900"/>
            </a:lvl4pPr>
            <a:lvl5pPr marL="10868193" indent="0">
              <a:buNone/>
              <a:defRPr sz="11900"/>
            </a:lvl5pPr>
            <a:lvl6pPr marL="13585241" indent="0">
              <a:buNone/>
              <a:defRPr sz="11900"/>
            </a:lvl6pPr>
            <a:lvl7pPr marL="16302289" indent="0">
              <a:buNone/>
              <a:defRPr sz="11900"/>
            </a:lvl7pPr>
            <a:lvl8pPr marL="19019337" indent="0">
              <a:buNone/>
              <a:defRPr sz="11900"/>
            </a:lvl8pPr>
            <a:lvl9pPr marL="21736385" indent="0">
              <a:buNone/>
              <a:defRPr sz="119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0" y="36576000"/>
            <a:ext cx="45659040" cy="2926080"/>
          </a:xfrm>
        </p:spPr>
        <p:txBody>
          <a:bodyPr/>
          <a:lstStyle>
            <a:lvl1pPr marL="0" indent="0">
              <a:buNone/>
              <a:defRPr sz="9500"/>
            </a:lvl1pPr>
            <a:lvl2pPr marL="2717048" indent="0">
              <a:buNone/>
              <a:defRPr sz="7100"/>
            </a:lvl2pPr>
            <a:lvl3pPr marL="5434096" indent="0">
              <a:buNone/>
              <a:defRPr sz="5900"/>
            </a:lvl3pPr>
            <a:lvl4pPr marL="8151144" indent="0">
              <a:buNone/>
              <a:defRPr sz="5300"/>
            </a:lvl4pPr>
            <a:lvl5pPr marL="10868193" indent="0">
              <a:buNone/>
              <a:defRPr sz="5300"/>
            </a:lvl5pPr>
            <a:lvl6pPr marL="13585241" indent="0">
              <a:buNone/>
              <a:defRPr sz="5300"/>
            </a:lvl6pPr>
            <a:lvl7pPr marL="16302289" indent="0">
              <a:buNone/>
              <a:defRPr sz="5300"/>
            </a:lvl7pPr>
            <a:lvl8pPr marL="19019337" indent="0">
              <a:buNone/>
              <a:defRPr sz="5300"/>
            </a:lvl8pPr>
            <a:lvl9pPr marL="21736385" indent="0">
              <a:buNone/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0336-C0F6-45A7-8E9A-229AE446553F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D1D56-18C8-4D10-BA65-204328070D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60320" y="31699200"/>
            <a:ext cx="45659040" cy="4876800"/>
          </a:xfrm>
        </p:spPr>
        <p:txBody>
          <a:bodyPr anchor="t">
            <a:normAutofit/>
          </a:bodyPr>
          <a:lstStyle>
            <a:lvl1pPr>
              <a:defRPr sz="19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406294" y="0"/>
            <a:ext cx="800106" cy="310164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3410" tIns="271705" rIns="543410" bIns="27170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977395"/>
            <a:ext cx="32430720" cy="8778240"/>
          </a:xfrm>
          <a:prstGeom prst="rect">
            <a:avLst/>
          </a:prstGeom>
        </p:spPr>
        <p:txBody>
          <a:bodyPr vert="horz" lIns="543410" tIns="271705" rIns="543410" bIns="271705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11216643"/>
            <a:ext cx="42672000" cy="27990803"/>
          </a:xfrm>
          <a:prstGeom prst="rect">
            <a:avLst/>
          </a:prstGeom>
        </p:spPr>
        <p:txBody>
          <a:bodyPr vert="horz" lIns="543410" tIns="271705" rIns="543410" bIns="271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9502086"/>
            <a:ext cx="19202400" cy="1950720"/>
          </a:xfrm>
          <a:prstGeom prst="rect">
            <a:avLst/>
          </a:prstGeom>
        </p:spPr>
        <p:txBody>
          <a:bodyPr vert="horz" lIns="543410" tIns="271705" rIns="543410" bIns="0" rtlCol="0" anchor="b"/>
          <a:lstStyle>
            <a:lvl1pPr algn="l">
              <a:defRPr sz="5900">
                <a:solidFill>
                  <a:schemeClr val="tx1"/>
                </a:solidFill>
              </a:defRPr>
            </a:lvl1pPr>
          </a:lstStyle>
          <a:p>
            <a:fld id="{9C040336-C0F6-45A7-8E9A-229AE446553F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0320" y="41554403"/>
            <a:ext cx="19202400" cy="1816608"/>
          </a:xfrm>
          <a:prstGeom prst="rect">
            <a:avLst/>
          </a:prstGeom>
        </p:spPr>
        <p:txBody>
          <a:bodyPr vert="horz" lIns="543410" tIns="271705" rIns="543410" bIns="271705" rtlCol="0" anchor="t"/>
          <a:lstStyle>
            <a:lvl1pPr algn="l">
              <a:defRPr sz="5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45547026" y="37813234"/>
            <a:ext cx="8420614" cy="2044700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l">
              <a:defRPr sz="14300" b="1">
                <a:solidFill>
                  <a:schemeClr val="tx2"/>
                </a:solidFill>
              </a:defRPr>
            </a:lvl1pPr>
          </a:lstStyle>
          <a:p>
            <a:fld id="{8A5D1D56-18C8-4D10-BA65-204328070D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406294" y="0"/>
            <a:ext cx="800106" cy="8778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3410" tIns="271705" rIns="543410" bIns="27170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406294" y="8778240"/>
            <a:ext cx="800106" cy="35112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3410" tIns="271705" rIns="543410" bIns="271705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434096" rtl="0" eaLnBrk="1" latinLnBrk="0" hangingPunct="1">
        <a:spcBef>
          <a:spcPct val="0"/>
        </a:spcBef>
        <a:buNone/>
        <a:defRPr sz="21400" kern="1200" cap="all" spc="-357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5434096" rtl="0" eaLnBrk="1" latinLnBrk="0" hangingPunct="1">
        <a:spcBef>
          <a:spcPct val="20000"/>
        </a:spcBef>
        <a:spcAft>
          <a:spcPts val="3566"/>
        </a:spcAft>
        <a:buFont typeface="Arial" pitchFamily="34" charset="0"/>
        <a:buNone/>
        <a:defRPr sz="11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717048" indent="-1086819" algn="l" defTabSz="543409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620" indent="-1358524" algn="l" defTabSz="543409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9509669" indent="-1358524" algn="l" defTabSz="543409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2226717" indent="-1358524" algn="l" defTabSz="543409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943765" indent="-1358524" algn="l" defTabSz="543409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7660813" indent="-1358524" algn="l" defTabSz="543409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20377861" indent="-1358524" algn="l" defTabSz="543409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23094909" indent="-1358524" algn="l" defTabSz="543409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048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5434096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8151144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0868193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585241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289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337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1736385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029200"/>
            <a:ext cx="43525440" cy="29260794"/>
          </a:xfrm>
        </p:spPr>
        <p:txBody>
          <a:bodyPr/>
          <a:lstStyle/>
          <a:p>
            <a:pPr algn="ctr"/>
            <a:r>
              <a:rPr lang="ar-JO" sz="30000" dirty="0" smtClean="0"/>
              <a:t>الأعياد القومية و الدينية في الدول العربية 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204455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7307" y="1066800"/>
            <a:ext cx="32821942" cy="4650235"/>
          </a:xfrm>
        </p:spPr>
        <p:txBody>
          <a:bodyPr/>
          <a:lstStyle/>
          <a:p>
            <a:r>
              <a:rPr lang="ar-JO" dirty="0" smtClean="0"/>
              <a:t>الأعياد المسيحية في مصر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0" y="26212800"/>
            <a:ext cx="17722409" cy="1422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821" y="7391400"/>
            <a:ext cx="28413974" cy="898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29" y="34518600"/>
            <a:ext cx="18738336" cy="71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://www.saint-mary.net/mm/CLIPARTS/I/NEWTESTA/images/MARYTOMB_TI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88" y="1371600"/>
            <a:ext cx="10603617" cy="156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grenkblog.com/wp-content/uploads/2010/11/christmas_clipart_09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035" y="27279702"/>
            <a:ext cx="10170773" cy="12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st-takla.org/Pix/Jesus-Christ-our-Lord-n-Savior/02-Baptizm-of-Jesus/www-St-Takla-org___Jesus-Baptism-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94" y="19869723"/>
            <a:ext cx="16914671" cy="126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273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2682" y="728886"/>
            <a:ext cx="32430720" cy="8778240"/>
          </a:xfrm>
        </p:spPr>
        <p:txBody>
          <a:bodyPr/>
          <a:lstStyle/>
          <a:p>
            <a:r>
              <a:rPr lang="ar-JO" dirty="0" smtClean="0"/>
              <a:t>الأعياد المسيحية في مصر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" y="30632400"/>
            <a:ext cx="29686778" cy="1118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600" y="10498855"/>
            <a:ext cx="30147808" cy="1598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www.silk.net/RelEd/clipart/palmsunda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930286"/>
            <a:ext cx="13981913" cy="1312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2.gstatic.com/images?q=tbn:ANd9GcT2LZLBqq9OpPmzH9_tlviSn5ro4eoZ9Hbai4MPzT-U_RJMPYV8DghuOA8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2116" y="29337000"/>
            <a:ext cx="14630400" cy="109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7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4876800"/>
            <a:ext cx="31805880" cy="6555235"/>
          </a:xfrm>
        </p:spPr>
        <p:txBody>
          <a:bodyPr/>
          <a:lstStyle/>
          <a:p>
            <a:pPr algn="ctr"/>
            <a:r>
              <a:rPr lang="ar-JO" dirty="0" smtClean="0"/>
              <a:t>الأعياد الدينية اليهودية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714" y="22860000"/>
            <a:ext cx="42672000" cy="5699757"/>
          </a:xfrm>
        </p:spPr>
        <p:txBody>
          <a:bodyPr/>
          <a:lstStyle/>
          <a:p>
            <a:pPr algn="ctr"/>
            <a:r>
              <a:rPr lang="en-US" b="0" dirty="0" smtClean="0"/>
              <a:t>Sample of Arabic Jewish religious holidays. </a:t>
            </a:r>
            <a:endParaRPr lang="en-US" b="0" dirty="0"/>
          </a:p>
        </p:txBody>
      </p:sp>
      <p:pic>
        <p:nvPicPr>
          <p:cNvPr id="12290" name="Picture 2" descr="http://www.religionfacts.com/judaism/images/people/praying4-c-damon-lynch-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072" y="29260800"/>
            <a:ext cx="16905984" cy="1124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hespiritualsanctuary.org/Judaism/Titlescroll-Judai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861" y="11811000"/>
            <a:ext cx="17901445" cy="1181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5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7800" y="1828800"/>
            <a:ext cx="31805880" cy="6098035"/>
          </a:xfrm>
        </p:spPr>
        <p:txBody>
          <a:bodyPr/>
          <a:lstStyle/>
          <a:p>
            <a:r>
              <a:rPr lang="ar-JO" dirty="0" smtClean="0"/>
              <a:t>الأعياد اليهودية في المغرب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44" y="9181147"/>
            <a:ext cx="44151656" cy="1062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95" y="22490430"/>
            <a:ext cx="43797585" cy="876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975" y="32415480"/>
            <a:ext cx="37226025" cy="968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0.tqn.com/d/webclipart/1/0/o/4/5/Happy-Hanukkah-word-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37258352"/>
            <a:ext cx="9244805" cy="408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50" y="28739047"/>
            <a:ext cx="12748950" cy="583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1" y="12034883"/>
            <a:ext cx="12306988" cy="555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50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الأعياد اليهودية في المغرب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001" y="31623000"/>
            <a:ext cx="38681316" cy="794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182" y="10363200"/>
            <a:ext cx="34656185" cy="570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065" y="20650200"/>
            <a:ext cx="29548920" cy="578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http://1.bp.blogspot.com/_arKtzJQ6ODc/Sq_QEWv66HI/AAAAAAAAAGg/xS5L9oUDgd4/s400/j57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42" y="9677400"/>
            <a:ext cx="9297253" cy="918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3" y="21259800"/>
            <a:ext cx="13335000" cy="81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3" y="33528000"/>
            <a:ext cx="10162028" cy="527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43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8940" y="4648200"/>
            <a:ext cx="32430720" cy="8778240"/>
          </a:xfrm>
        </p:spPr>
        <p:txBody>
          <a:bodyPr/>
          <a:lstStyle/>
          <a:p>
            <a:pPr algn="ctr"/>
            <a:r>
              <a:rPr lang="ar-JO" dirty="0" smtClean="0"/>
              <a:t>المناسبات القومية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1488400"/>
            <a:ext cx="42367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will give students sample of Arab countries and their national holidays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3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4200" y="2112358"/>
            <a:ext cx="34091880" cy="6665885"/>
          </a:xfrm>
        </p:spPr>
        <p:txBody>
          <a:bodyPr/>
          <a:lstStyle/>
          <a:p>
            <a:pPr algn="r" rtl="1"/>
            <a:r>
              <a:rPr lang="ar-JO" dirty="0" smtClean="0"/>
              <a:t>المغرب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525000"/>
            <a:ext cx="49072800" cy="3347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" t="4497" r="770" b="1878"/>
          <a:stretch/>
        </p:blipFill>
        <p:spPr bwMode="auto">
          <a:xfrm>
            <a:off x="1632919" y="685800"/>
            <a:ext cx="11843719" cy="130542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7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1905000"/>
            <a:ext cx="35493960" cy="5841075"/>
          </a:xfrm>
        </p:spPr>
        <p:txBody>
          <a:bodyPr/>
          <a:lstStyle/>
          <a:p>
            <a:r>
              <a:rPr lang="ar-JO" dirty="0" smtClean="0"/>
              <a:t>المناسبات الرسمية في مصر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0" y="9448800"/>
            <a:ext cx="34127828" cy="2875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igoflags.com/wp-content/uploads/3D-Egypt-Flag-Map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485840"/>
            <a:ext cx="12603814" cy="1131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65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1400" y="1143000"/>
            <a:ext cx="32430720" cy="8778240"/>
          </a:xfrm>
        </p:spPr>
        <p:txBody>
          <a:bodyPr>
            <a:normAutofit/>
          </a:bodyPr>
          <a:lstStyle/>
          <a:p>
            <a:pPr algn="r"/>
            <a:r>
              <a:rPr lang="ar-JO" dirty="0" smtClean="0"/>
              <a:t>المناسبات الرسمية لدولة الإمارات العربية المتحدة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0896600"/>
            <a:ext cx="38956917" cy="2774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upload.wikimedia.org/wikipedia/commons/0/0d/Flag-map_of_UA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851600"/>
            <a:ext cx="13257120" cy="1106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4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2543338"/>
            <a:ext cx="42732960" cy="7162800"/>
          </a:xfrm>
        </p:spPr>
        <p:txBody>
          <a:bodyPr/>
          <a:lstStyle/>
          <a:p>
            <a:pPr algn="r"/>
            <a:r>
              <a:rPr lang="ar-JO" dirty="0" smtClean="0"/>
              <a:t>المناسبات الرسمية في تونس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353800"/>
            <a:ext cx="42672000" cy="3121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rlv.zcache.com/tunisia_flag_map_post_cards-p239381763215803373baanr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44743" cy="1254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8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275" y="1524000"/>
            <a:ext cx="38968680" cy="7244083"/>
          </a:xfrm>
        </p:spPr>
        <p:txBody>
          <a:bodyPr/>
          <a:lstStyle/>
          <a:p>
            <a:pPr algn="r"/>
            <a:r>
              <a:rPr lang="ar-JO" dirty="0" smtClean="0"/>
              <a:t>المناسبات الرسمية في الأردن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956" y="10728960"/>
            <a:ext cx="29923740" cy="3011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bikyamasr.com/wp-content/uploads/2012/03/Jordan-Flag-Ma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11817350" cy="1125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4876800"/>
            <a:ext cx="31805880" cy="6555235"/>
          </a:xfrm>
        </p:spPr>
        <p:txBody>
          <a:bodyPr/>
          <a:lstStyle/>
          <a:p>
            <a:pPr algn="ctr"/>
            <a:r>
              <a:rPr lang="ar-JO" dirty="0" smtClean="0"/>
              <a:t>الأعياد الدينية المسيحية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8745200"/>
            <a:ext cx="42672000" cy="5699757"/>
          </a:xfrm>
        </p:spPr>
        <p:txBody>
          <a:bodyPr/>
          <a:lstStyle/>
          <a:p>
            <a:pPr algn="ctr"/>
            <a:r>
              <a:rPr lang="en-US" b="0" dirty="0" smtClean="0"/>
              <a:t>Sample of Arabic Christian religious holidays. </a:t>
            </a:r>
            <a:endParaRPr lang="en-US" b="0" dirty="0"/>
          </a:p>
        </p:txBody>
      </p:sp>
      <p:pic>
        <p:nvPicPr>
          <p:cNvPr id="11266" name="Picture 2" descr="http://3.bp.blogspot.com/_yDdXOmWh19g/TR2Nv2FlZeI/AAAAAAAAABE/ahILg08pPiY/s1600/605christian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601" y="23954014"/>
            <a:ext cx="9677400" cy="176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2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977395"/>
            <a:ext cx="43540680" cy="8778240"/>
          </a:xfrm>
        </p:spPr>
        <p:txBody>
          <a:bodyPr/>
          <a:lstStyle/>
          <a:p>
            <a:pPr algn="r"/>
            <a:r>
              <a:rPr lang="ar-JO" dirty="0" smtClean="0"/>
              <a:t>نسبة المسيحين في الشرق الأوسط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3" y="9753603"/>
            <a:ext cx="48317153" cy="3029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84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358</TotalTime>
  <Words>81</Words>
  <Application>Microsoft Office PowerPoint</Application>
  <PresentationFormat>Custom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Essential</vt:lpstr>
      <vt:lpstr>الأعياد القومية و الدينية في الدول العربية </vt:lpstr>
      <vt:lpstr>المناسبات القومية</vt:lpstr>
      <vt:lpstr>المغرب</vt:lpstr>
      <vt:lpstr>المناسبات الرسمية في مصر</vt:lpstr>
      <vt:lpstr>المناسبات الرسمية لدولة الإمارات العربية المتحدة</vt:lpstr>
      <vt:lpstr>المناسبات الرسمية في تونس</vt:lpstr>
      <vt:lpstr>المناسبات الرسمية في الأردن</vt:lpstr>
      <vt:lpstr>الأعياد الدينية المسيحية</vt:lpstr>
      <vt:lpstr>نسبة المسيحين في الشرق الأوسط</vt:lpstr>
      <vt:lpstr>الأعياد المسيحية في مصر</vt:lpstr>
      <vt:lpstr>الأعياد المسيحية في مصر</vt:lpstr>
      <vt:lpstr>الأعياد الدينية اليهودية</vt:lpstr>
      <vt:lpstr>الأعياد اليهودية في المغرب</vt:lpstr>
      <vt:lpstr>الأعياد اليهودية في المغرب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الأعياد القومية و الدينية في الدول العربية</dc:title>
  <dc:creator>nada</dc:creator>
  <cp:lastModifiedBy>nada</cp:lastModifiedBy>
  <cp:revision>26</cp:revision>
  <dcterms:created xsi:type="dcterms:W3CDTF">2012-11-22T19:16:57Z</dcterms:created>
  <dcterms:modified xsi:type="dcterms:W3CDTF">2012-11-24T09:27:47Z</dcterms:modified>
</cp:coreProperties>
</file>