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flv" ContentType="video/unknown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7" r:id="rId2"/>
    <p:sldId id="261" r:id="rId3"/>
    <p:sldId id="260" r:id="rId4"/>
    <p:sldId id="262" r:id="rId5"/>
    <p:sldId id="257" r:id="rId6"/>
    <p:sldId id="263" r:id="rId7"/>
    <p:sldId id="258" r:id="rId8"/>
    <p:sldId id="264" r:id="rId9"/>
    <p:sldId id="259" r:id="rId10"/>
    <p:sldId id="265" r:id="rId11"/>
    <p:sldId id="266" r:id="rId1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1464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45B36-36DA-4A13-8B47-164C3F8E7312}" type="datetimeFigureOut">
              <a:rPr lang="en-US" smtClean="0"/>
              <a:t>10/7/2013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E03E23-2557-4F9D-B6C3-724EC2E65A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6348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45B36-36DA-4A13-8B47-164C3F8E7312}" type="datetimeFigureOut">
              <a:rPr lang="en-US" smtClean="0"/>
              <a:t>10/7/2013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E03E23-2557-4F9D-B6C3-724EC2E65A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772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45B36-36DA-4A13-8B47-164C3F8E7312}" type="datetimeFigureOut">
              <a:rPr lang="en-US" smtClean="0"/>
              <a:t>10/7/2013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E03E23-2557-4F9D-B6C3-724EC2E65A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4274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45B36-36DA-4A13-8B47-164C3F8E7312}" type="datetimeFigureOut">
              <a:rPr lang="en-US" smtClean="0"/>
              <a:t>10/7/2013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E03E23-2557-4F9D-B6C3-724EC2E65A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6793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45B36-36DA-4A13-8B47-164C3F8E7312}" type="datetimeFigureOut">
              <a:rPr lang="en-US" smtClean="0"/>
              <a:t>10/7/2013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E03E23-2557-4F9D-B6C3-724EC2E65A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28234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45B36-36DA-4A13-8B47-164C3F8E7312}" type="datetimeFigureOut">
              <a:rPr lang="en-US" smtClean="0"/>
              <a:t>10/7/2013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E03E23-2557-4F9D-B6C3-724EC2E65A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92013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45B36-36DA-4A13-8B47-164C3F8E7312}" type="datetimeFigureOut">
              <a:rPr lang="en-US" smtClean="0"/>
              <a:t>10/7/2013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E03E23-2557-4F9D-B6C3-724EC2E65A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17103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45B36-36DA-4A13-8B47-164C3F8E7312}" type="datetimeFigureOut">
              <a:rPr lang="en-US" smtClean="0"/>
              <a:t>10/7/2013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E03E23-2557-4F9D-B6C3-724EC2E65A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28393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45B36-36DA-4A13-8B47-164C3F8E7312}" type="datetimeFigureOut">
              <a:rPr lang="en-US" smtClean="0"/>
              <a:t>10/7/2013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E03E23-2557-4F9D-B6C3-724EC2E65A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08653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45B36-36DA-4A13-8B47-164C3F8E7312}" type="datetimeFigureOut">
              <a:rPr lang="en-US" smtClean="0"/>
              <a:t>10/7/2013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E03E23-2557-4F9D-B6C3-724EC2E65A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3883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45B36-36DA-4A13-8B47-164C3F8E7312}" type="datetimeFigureOut">
              <a:rPr lang="en-US" smtClean="0"/>
              <a:t>10/7/2013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E03E23-2557-4F9D-B6C3-724EC2E65A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7356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C45B36-36DA-4A13-8B47-164C3F8E7312}" type="datetimeFigureOut">
              <a:rPr lang="en-US" smtClean="0"/>
              <a:t>10/7/2013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E03E23-2557-4F9D-B6C3-724EC2E65A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28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hyperlink" Target="http://www.google.com/url?sa=i&amp;rct=j&amp;q=&amp;esrc=s&amp;frm=1&amp;source=images&amp;cd=&amp;cad=rja&amp;docid=X9LsbuuYJw9-KM&amp;tbnid=ZiVcMGaCR8oaXM:&amp;ved=0CAUQjRw&amp;url=http://www.lausd.k12.ca.us/Normandie_EL/&amp;ei=CXFPUtuqLeO7jALRioCgDw&amp;bvm=bv.53537100,d.cGE&amp;psig=AFQjCNHM3HA4W8xme0aobYMpxhwCxg7DrQ&amp;ust=1381024390556257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flv"/><Relationship Id="rId1" Type="http://schemas.microsoft.com/office/2007/relationships/media" Target="../media/media1.flv"/><Relationship Id="rId5" Type="http://schemas.openxmlformats.org/officeDocument/2006/relationships/image" Target="../media/image6.png"/><Relationship Id="rId4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flv"/><Relationship Id="rId1" Type="http://schemas.microsoft.com/office/2007/relationships/media" Target="../media/media2.flv"/><Relationship Id="rId5" Type="http://schemas.openxmlformats.org/officeDocument/2006/relationships/image" Target="../media/image7.png"/><Relationship Id="rId4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flv"/><Relationship Id="rId1" Type="http://schemas.microsoft.com/office/2007/relationships/media" Target="../media/media4.flv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2209800"/>
            <a:ext cx="7772400" cy="1470025"/>
          </a:xfrm>
        </p:spPr>
        <p:txBody>
          <a:bodyPr/>
          <a:lstStyle/>
          <a:p>
            <a:r>
              <a:rPr lang="ar-JO" dirty="0" smtClean="0"/>
              <a:t>برامج التلفزيون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Nada </a:t>
            </a:r>
            <a:r>
              <a:rPr lang="en-US" dirty="0" err="1" smtClean="0"/>
              <a:t>Shaath</a:t>
            </a:r>
            <a:r>
              <a:rPr lang="en-US" dirty="0" smtClean="0"/>
              <a:t> and </a:t>
            </a:r>
            <a:r>
              <a:rPr lang="en-US" dirty="0" err="1" smtClean="0"/>
              <a:t>Mohcine</a:t>
            </a:r>
            <a:r>
              <a:rPr lang="en-US" dirty="0" smtClean="0"/>
              <a:t> </a:t>
            </a:r>
            <a:r>
              <a:rPr lang="en-US" smtClean="0"/>
              <a:t>Zaidi</a:t>
            </a:r>
            <a:endParaRPr lang="en-US" dirty="0" smtClean="0"/>
          </a:p>
          <a:p>
            <a:endParaRPr lang="en-US" sz="2400" dirty="0"/>
          </a:p>
        </p:txBody>
      </p:sp>
      <p:pic>
        <p:nvPicPr>
          <p:cNvPr id="4" name="Picture 2" descr="http://www.lausd.k12.ca.us/Normandie_EL/lausd_logo.gif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429760"/>
            <a:ext cx="1219200" cy="1222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066800" y="6498180"/>
            <a:ext cx="7543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This lesson was developed by using funds from QFI (Qatar Foundation International)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3775343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Watch Arab Idol Egypt and answer the following questions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514350" indent="-514350" algn="r" rtl="1">
              <a:buFont typeface="+mj-lt"/>
              <a:buAutoNum type="arabicPeriod"/>
            </a:pPr>
            <a:r>
              <a:rPr lang="ar-JO" sz="5400" dirty="0"/>
              <a:t>ما إسم البنت؟</a:t>
            </a:r>
          </a:p>
          <a:p>
            <a:pPr marL="514350" indent="-514350" algn="r" rtl="1">
              <a:buFont typeface="+mj-lt"/>
              <a:buAutoNum type="arabicPeriod"/>
            </a:pPr>
            <a:r>
              <a:rPr lang="ar-JO" sz="5400" dirty="0"/>
              <a:t>من أي بلد؟</a:t>
            </a:r>
          </a:p>
          <a:p>
            <a:pPr marL="514350" indent="-514350" algn="r" rtl="1">
              <a:buFont typeface="+mj-lt"/>
              <a:buAutoNum type="arabicPeriod"/>
            </a:pPr>
            <a:r>
              <a:rPr lang="ar-JO" sz="5400" dirty="0"/>
              <a:t>ما عمرها</a:t>
            </a:r>
            <a:r>
              <a:rPr lang="ar-JO" sz="5400" dirty="0" smtClean="0"/>
              <a:t>؟</a:t>
            </a:r>
            <a:endParaRPr lang="en-US" sz="5400" dirty="0" smtClean="0"/>
          </a:p>
          <a:p>
            <a:pPr marL="514350" indent="-514350" algn="r" rtl="1">
              <a:buFont typeface="+mj-lt"/>
              <a:buAutoNum type="arabicPeriod"/>
            </a:pPr>
            <a:r>
              <a:rPr lang="ar-JO" sz="5400" dirty="0" smtClean="0"/>
              <a:t>هل صوتها جميل؟</a:t>
            </a:r>
          </a:p>
          <a:p>
            <a:pPr marL="514350" indent="-514350" algn="r" rtl="1">
              <a:buFont typeface="+mj-lt"/>
              <a:buAutoNum type="arabicPeriod"/>
            </a:pPr>
            <a:r>
              <a:rPr lang="ar-JO" sz="5400" dirty="0" smtClean="0"/>
              <a:t>من في أسرتها؟</a:t>
            </a:r>
            <a:endParaRPr lang="ar-JO" sz="54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0028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52400"/>
            <a:ext cx="8229600" cy="1143000"/>
          </a:xfrm>
        </p:spPr>
        <p:txBody>
          <a:bodyPr/>
          <a:lstStyle/>
          <a:p>
            <a:r>
              <a:rPr lang="en-US" dirty="0" smtClean="0"/>
              <a:t>Now it is your turn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678363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In Arabic talk to your partner about the programs you like to watch by using the following</a:t>
            </a:r>
          </a:p>
          <a:p>
            <a:pPr marL="0" indent="0" algn="r" rtl="1">
              <a:buNone/>
            </a:pPr>
            <a:r>
              <a:rPr lang="en-US" dirty="0" smtClean="0"/>
              <a:t>- </a:t>
            </a:r>
            <a:r>
              <a:rPr lang="ar-JO" sz="5400" dirty="0" smtClean="0"/>
              <a:t>مرحبا </a:t>
            </a:r>
            <a:endParaRPr lang="en-US" sz="5400" dirty="0" smtClean="0"/>
          </a:p>
          <a:p>
            <a:pPr marL="0" indent="0" algn="r" rtl="1">
              <a:buNone/>
            </a:pPr>
            <a:r>
              <a:rPr lang="en-US" sz="5400" dirty="0" smtClean="0"/>
              <a:t>- </a:t>
            </a:r>
            <a:r>
              <a:rPr lang="ar-JO" sz="5400" dirty="0" smtClean="0"/>
              <a:t>أحب مشاهدة برنامج _______ و __________ في التلفزيون وأنتَ/ و أنتِ؟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3459169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5366"/>
            <a:ext cx="8229600" cy="1143000"/>
          </a:xfrm>
        </p:spPr>
        <p:txBody>
          <a:bodyPr/>
          <a:lstStyle/>
          <a:p>
            <a:r>
              <a:rPr lang="ar-AE" dirty="0" smtClean="0"/>
              <a:t>أ</a:t>
            </a:r>
            <a:r>
              <a:rPr lang="ar-AE" sz="6000" dirty="0" smtClean="0"/>
              <a:t>حِب </a:t>
            </a:r>
            <a:r>
              <a:rPr lang="ar-AE" sz="6000" dirty="0"/>
              <a:t>مشاهدة</a:t>
            </a:r>
            <a:endParaRPr lang="en-US" sz="6000" dirty="0"/>
          </a:p>
        </p:txBody>
      </p:sp>
      <p:pic>
        <p:nvPicPr>
          <p:cNvPr id="4" name="Picture 2" descr="C:\Documents and Settings\mohcine.zaidi\Desktop\TV Shows\Arab got talen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1" y="1143000"/>
            <a:ext cx="3124200" cy="25908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Documents and Settings\mohcine.zaidi\Desktop\TV Shows\supersta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810000"/>
            <a:ext cx="3124200" cy="271314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6300" y="1066800"/>
            <a:ext cx="2749550" cy="563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1524000"/>
            <a:ext cx="2585523" cy="8972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35433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AE" dirty="0" smtClean="0"/>
              <a:t>لِلْعرب مواهِب</a:t>
            </a:r>
            <a:endParaRPr lang="en-US" dirty="0"/>
          </a:p>
        </p:txBody>
      </p:sp>
      <p:pic>
        <p:nvPicPr>
          <p:cNvPr id="4" name="Picture 2" descr="C:\Documents and Settings\mohcine.zaidi\Desktop\TV Shows\Arab got talen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286000"/>
            <a:ext cx="3505200" cy="37338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rabs Got Talent - Ep4 - نور الدين بن واقص_small.fl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43400" y="2286000"/>
            <a:ext cx="3429000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956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After watching Arab Got talent answer the following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914400" indent="-914400" algn="r" rtl="1">
              <a:buFont typeface="+mj-lt"/>
              <a:buAutoNum type="arabicPeriod"/>
            </a:pPr>
            <a:r>
              <a:rPr lang="ar-JO" sz="4800" dirty="0" smtClean="0"/>
              <a:t>ما إسم المتسابق؟</a:t>
            </a:r>
          </a:p>
          <a:p>
            <a:pPr marL="914400" indent="-914400" algn="r" rtl="1">
              <a:buFont typeface="+mj-lt"/>
              <a:buAutoNum type="arabicPeriod"/>
            </a:pPr>
            <a:r>
              <a:rPr lang="ar-JO" sz="4800" dirty="0" smtClean="0"/>
              <a:t>ماذا يفعل؟</a:t>
            </a:r>
          </a:p>
          <a:p>
            <a:pPr marL="914400" indent="-914400" algn="r" rtl="1">
              <a:buFont typeface="+mj-lt"/>
              <a:buAutoNum type="arabicPeriod"/>
            </a:pPr>
            <a:r>
              <a:rPr lang="ar-JO" sz="4800" dirty="0" smtClean="0"/>
              <a:t>ماذا يرسم؟</a:t>
            </a:r>
          </a:p>
          <a:p>
            <a:pPr marL="914400" indent="-914400" algn="r" rtl="1">
              <a:buFont typeface="+mj-lt"/>
              <a:buAutoNum type="arabicPeriod"/>
            </a:pPr>
            <a:r>
              <a:rPr lang="ar-JO" sz="4800" dirty="0" smtClean="0"/>
              <a:t>هل تحب الرسمة؟ نعم لا؟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2964187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ar-AE" sz="7200" dirty="0" smtClean="0"/>
              <a:t>سوبر ستار</a:t>
            </a:r>
            <a:endParaRPr lang="en-US" sz="7200" dirty="0"/>
          </a:p>
        </p:txBody>
      </p:sp>
      <p:pic>
        <p:nvPicPr>
          <p:cNvPr id="2050" name="Picture 2" descr="C:\Documents and Settings\mohcine.zaidi\Desktop\TV Shows\superstar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676400"/>
            <a:ext cx="3124200" cy="4572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/>
        </p:spPr>
      </p:pic>
      <p:pic>
        <p:nvPicPr>
          <p:cNvPr id="3" name="Ayman Laseeq Ba3athtelak Rou7i   أيمن لسيق بعتلك_small.fl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800600" y="2283854"/>
            <a:ext cx="3048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396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Super start (candid)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742950" indent="-742950" algn="r" rtl="1">
              <a:buFont typeface="+mj-lt"/>
              <a:buAutoNum type="arabicPeriod"/>
            </a:pPr>
            <a:r>
              <a:rPr lang="ar-JO" sz="4400" dirty="0" smtClean="0"/>
              <a:t>ما إسم البنت؟</a:t>
            </a:r>
          </a:p>
          <a:p>
            <a:pPr marL="742950" indent="-742950" algn="r" rtl="1">
              <a:buFont typeface="+mj-lt"/>
              <a:buAutoNum type="arabicPeriod"/>
            </a:pPr>
            <a:r>
              <a:rPr lang="ar-JO" sz="4400" smtClean="0"/>
              <a:t>من أين هي؟</a:t>
            </a:r>
            <a:endParaRPr lang="ar-JO" sz="4400" dirty="0" smtClean="0"/>
          </a:p>
          <a:p>
            <a:pPr marL="742950" indent="-742950" algn="r" rtl="1">
              <a:buFont typeface="+mj-lt"/>
              <a:buAutoNum type="arabicPeriod"/>
            </a:pPr>
            <a:r>
              <a:rPr lang="ar-JO" sz="4400" dirty="0" smtClean="0"/>
              <a:t>كم عمرها؟</a:t>
            </a:r>
          </a:p>
          <a:p>
            <a:pPr marL="742950" indent="-742950" algn="l">
              <a:buFont typeface="+mj-lt"/>
              <a:buAutoNum type="arabicPeriod"/>
            </a:pPr>
            <a:r>
              <a:rPr lang="en-US" sz="4400" dirty="0" smtClean="0"/>
              <a:t>Is she a real contestant?</a:t>
            </a:r>
          </a:p>
          <a:p>
            <a:pPr marL="742950" indent="-742950" algn="l">
              <a:buFont typeface="+mj-lt"/>
              <a:buAutoNum type="arabicPeriod"/>
            </a:pPr>
            <a:r>
              <a:rPr lang="en-US" sz="4400" dirty="0" smtClean="0"/>
              <a:t>What do you think the word candid mean in Arabic ?</a:t>
            </a:r>
            <a:endParaRPr lang="ar-JO" sz="4400" dirty="0" smtClean="0"/>
          </a:p>
        </p:txBody>
      </p:sp>
    </p:spTree>
    <p:extLst>
      <p:ext uri="{BB962C8B-B14F-4D97-AF65-F5344CB8AC3E}">
        <p14:creationId xmlns:p14="http://schemas.microsoft.com/office/powerpoint/2010/main" val="29248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AE" dirty="0" smtClean="0"/>
              <a:t>أحلى صوت</a:t>
            </a:r>
            <a:endParaRPr lang="en-US" dirty="0"/>
          </a:p>
        </p:txBody>
      </p:sp>
      <p:pic>
        <p:nvPicPr>
          <p:cNvPr id="3074" name="Picture 2" descr="C:\Documents and Settings\mohcine.zaidi\Desktop\TV Shows\The voice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447800"/>
            <a:ext cx="3352800" cy="49530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_Desert_Rose_MBCTheVoice_small_001_flv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1295400"/>
            <a:ext cx="4800600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061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JO" smtClean="0"/>
              <a:t>أحلى صوت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/>
            <a:r>
              <a:rPr lang="en-US" dirty="0" smtClean="0"/>
              <a:t>What is the voice?</a:t>
            </a:r>
          </a:p>
          <a:p>
            <a:pPr algn="l"/>
            <a:r>
              <a:rPr lang="en-US" dirty="0" smtClean="0"/>
              <a:t>What is the meaning of voice in Arabic?</a:t>
            </a:r>
          </a:p>
          <a:p>
            <a:pPr algn="r" rtl="1"/>
            <a:r>
              <a:rPr lang="ar-JO" dirty="0" smtClean="0"/>
              <a:t>ما إسم مقدم البرنامج؟</a:t>
            </a:r>
          </a:p>
          <a:p>
            <a:pPr algn="l"/>
            <a:r>
              <a:rPr lang="en-US" dirty="0" smtClean="0"/>
              <a:t>Write the following in Arabic</a:t>
            </a:r>
          </a:p>
          <a:p>
            <a:pPr marL="0" indent="0" algn="l">
              <a:buNone/>
            </a:pPr>
            <a:r>
              <a:rPr lang="en-US" dirty="0" smtClean="0"/>
              <a:t>His voice</a:t>
            </a:r>
          </a:p>
          <a:p>
            <a:pPr marL="0" indent="0" algn="l">
              <a:buNone/>
            </a:pPr>
            <a:r>
              <a:rPr lang="en-US" dirty="0" smtClean="0"/>
              <a:t>Her Voice</a:t>
            </a:r>
          </a:p>
          <a:p>
            <a:pPr marL="0" indent="0" algn="l">
              <a:buNone/>
            </a:pPr>
            <a:r>
              <a:rPr lang="en-US" dirty="0" smtClean="0"/>
              <a:t>Their voices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1393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ar-AE" sz="8000" dirty="0" smtClean="0"/>
              <a:t>أرَب أيْدل</a:t>
            </a:r>
            <a:endParaRPr lang="en-US" sz="8000" dirty="0"/>
          </a:p>
        </p:txBody>
      </p:sp>
      <p:pic>
        <p:nvPicPr>
          <p:cNvPr id="4" name="Arab Idol - Ep1 - Auditions - دنيا بطمة_small.fl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19600" y="1752600"/>
            <a:ext cx="4267200" cy="4373563"/>
          </a:xfrm>
        </p:spPr>
      </p:pic>
      <p:pic>
        <p:nvPicPr>
          <p:cNvPr id="4098" name="Picture 2" descr="C:\Documents and Settings\mohcine.zaidi\Desktop\TV Shows\Arab idol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752600"/>
            <a:ext cx="3124200" cy="44958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608372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1265</TotalTime>
  <Words>187</Words>
  <Application>Microsoft Office PowerPoint</Application>
  <PresentationFormat>On-screen Show (4:3)</PresentationFormat>
  <Paragraphs>37</Paragraphs>
  <Slides>11</Slides>
  <Notes>0</Notes>
  <HiddenSlides>0</HiddenSlides>
  <MMClips>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Office Theme</vt:lpstr>
      <vt:lpstr>برامج التلفزيون</vt:lpstr>
      <vt:lpstr>أحِب مشاهدة</vt:lpstr>
      <vt:lpstr>لِلْعرب مواهِب</vt:lpstr>
      <vt:lpstr>After watching Arab Got talent answer the following </vt:lpstr>
      <vt:lpstr>سوبر ستار</vt:lpstr>
      <vt:lpstr>Super start (candid)</vt:lpstr>
      <vt:lpstr>أحلى صوت</vt:lpstr>
      <vt:lpstr>أحلى صوت</vt:lpstr>
      <vt:lpstr>أرَب أيْدل</vt:lpstr>
      <vt:lpstr>Watch Arab Idol Egypt and answer the following questions</vt:lpstr>
      <vt:lpstr>Now it is your turn </vt:lpstr>
    </vt:vector>
  </TitlesOfParts>
  <Company>NTJ Los Angeles Unified School District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mohcine.zaidi</dc:creator>
  <cp:lastModifiedBy>Shaath</cp:lastModifiedBy>
  <cp:revision>32</cp:revision>
  <dcterms:created xsi:type="dcterms:W3CDTF">2012-12-17T19:11:44Z</dcterms:created>
  <dcterms:modified xsi:type="dcterms:W3CDTF">2013-10-08T05:29:51Z</dcterms:modified>
</cp:coreProperties>
</file>